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4"/>
  </p:notesMasterIdLst>
  <p:sldIdLst>
    <p:sldId id="397" r:id="rId2"/>
    <p:sldId id="400" r:id="rId3"/>
    <p:sldId id="401" r:id="rId4"/>
    <p:sldId id="402" r:id="rId5"/>
    <p:sldId id="403" r:id="rId6"/>
    <p:sldId id="404" r:id="rId7"/>
    <p:sldId id="398" r:id="rId8"/>
    <p:sldId id="371" r:id="rId9"/>
    <p:sldId id="263" r:id="rId10"/>
    <p:sldId id="396" r:id="rId11"/>
    <p:sldId id="395" r:id="rId12"/>
    <p:sldId id="40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30CE"/>
    <a:srgbClr val="D23291"/>
    <a:srgbClr val="AB2575"/>
    <a:srgbClr val="FF6D6D"/>
    <a:srgbClr val="CEF3FE"/>
    <a:srgbClr val="6ABF7F"/>
    <a:srgbClr val="8CDB11"/>
    <a:srgbClr val="E8A83E"/>
    <a:srgbClr val="D2F4FD"/>
    <a:srgbClr val="B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4" autoAdjust="0"/>
    <p:restoredTop sz="86271" autoAdjust="0"/>
  </p:normalViewPr>
  <p:slideViewPr>
    <p:cSldViewPr snapToGrid="0" showGuides="1">
      <p:cViewPr varScale="1">
        <p:scale>
          <a:sx n="63" d="100"/>
          <a:sy n="63" d="100"/>
        </p:scale>
        <p:origin x="-90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D0D91-461E-451E-88CD-F7F109D97D9C}" type="datetimeFigureOut">
              <a:rPr lang="en-SG" smtClean="0"/>
              <a:t>30/12/2021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43A29-CE49-4F65-B40B-CAC08D70590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922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khởi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xongGV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khởi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43A29-CE49-4F65-B40B-CAC08D70590C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35231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E2246-B884-46E0-B961-1739FD91FB01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6034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12/30/2021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5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3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7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7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12/30/2021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9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12/30/2021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8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12/30/2021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6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12/30/2021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26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12/30/2021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6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12/30/2021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6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gif"/><Relationship Id="rId2" Type="http://schemas.openxmlformats.org/officeDocument/2006/relationships/tags" Target="../tags/tag1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6.xml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7.xml"/><Relationship Id="rId5" Type="http://schemas.openxmlformats.org/officeDocument/2006/relationships/slide" Target="slide3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75241" y="263032"/>
            <a:ext cx="8757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PHÚ HÒA </a:t>
            </a:r>
            <a:r>
              <a:rPr lang="en-US" sz="44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sz="44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="" xmlns:a16="http://schemas.microsoft.com/office/drawing/2014/main" id="{D4280744-0845-460E-BD47-0B77AE474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907" y="1163228"/>
            <a:ext cx="272222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1</a:t>
            </a:r>
          </a:p>
        </p:txBody>
      </p:sp>
      <p:graphicFrame>
        <p:nvGraphicFramePr>
          <p:cNvPr id="6" name="Object 13">
            <a:extLst>
              <a:ext uri="{FF2B5EF4-FFF2-40B4-BE49-F238E27FC236}">
                <a16:creationId xmlns="" xmlns:a16="http://schemas.microsoft.com/office/drawing/2014/main" id="{FAD366AB-A3D2-46CA-8082-D7B2BA94BA4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04783" y="136367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r:id="rId4" imgW="1278331" imgH="1273759" progId="MS_ClipArt_Gallery">
                  <p:embed/>
                </p:oleObj>
              </mc:Choice>
              <mc:Fallback>
                <p:oleObj r:id="rId4" imgW="1278331" imgH="1273759" progId="MS_ClipArt_Gallery">
                  <p:embed/>
                  <p:pic>
                    <p:nvPicPr>
                      <p:cNvPr id="6" name="Object 13">
                        <a:extLst>
                          <a:ext uri="{FF2B5EF4-FFF2-40B4-BE49-F238E27FC236}">
                            <a16:creationId xmlns="" xmlns:a16="http://schemas.microsoft.com/office/drawing/2014/main" id="{FAD366AB-A3D2-46CA-8082-D7B2BA94BA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3" y="136367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6" descr="POINSET2">
            <a:extLst>
              <a:ext uri="{FF2B5EF4-FFF2-40B4-BE49-F238E27FC236}">
                <a16:creationId xmlns="" xmlns:a16="http://schemas.microsoft.com/office/drawing/2014/main" id="{3BED702E-6E10-4C1C-9A63-8DB1A8D72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22372" y="139315"/>
            <a:ext cx="1367793" cy="136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4">
            <a:extLst>
              <a:ext uri="{FF2B5EF4-FFF2-40B4-BE49-F238E27FC236}">
                <a16:creationId xmlns="" xmlns:a16="http://schemas.microsoft.com/office/drawing/2014/main" id="{58B62A87-C1A3-4B2C-B327-1D943D29BD7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83"/>
          <a:stretch/>
        </p:blipFill>
        <p:spPr>
          <a:xfrm>
            <a:off x="23628" y="3657600"/>
            <a:ext cx="12204700" cy="3200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95AF933-7251-401B-9A33-B491C0F63F49}"/>
              </a:ext>
            </a:extLst>
          </p:cNvPr>
          <p:cNvSpPr txBox="1"/>
          <p:nvPr/>
        </p:nvSpPr>
        <p:spPr>
          <a:xfrm>
            <a:off x="2789018" y="5192179"/>
            <a:ext cx="6770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 Cánh Diều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10" descr="图片包含 植物&#10;&#10;已生成高可信度的说明">
            <a:extLst>
              <a:ext uri="{FF2B5EF4-FFF2-40B4-BE49-F238E27FC236}">
                <a16:creationId xmlns="" xmlns:a16="http://schemas.microsoft.com/office/drawing/2014/main" id="{BA60F5F9-1685-4FC5-BE07-01D85B6029F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661" y="3446752"/>
            <a:ext cx="2765390" cy="34182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4D2A412-CFA7-4AF5-B940-E4F7CCBF5EC2}"/>
              </a:ext>
            </a:extLst>
          </p:cNvPr>
          <p:cNvSpPr txBox="1"/>
          <p:nvPr/>
        </p:nvSpPr>
        <p:spPr>
          <a:xfrm>
            <a:off x="2104487" y="2301270"/>
            <a:ext cx="80429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BÀI 35: LUYỆN </a:t>
            </a:r>
            <a:r>
              <a:rPr lang="en-US" sz="4000" b="1" dirty="0">
                <a:solidFill>
                  <a:srgbClr val="FF0000"/>
                </a:solidFill>
              </a:rPr>
              <a:t>TẬP </a:t>
            </a:r>
            <a:r>
              <a:rPr lang="en-US" sz="4000" b="1" dirty="0" smtClean="0">
                <a:solidFill>
                  <a:srgbClr val="FF0000"/>
                </a:solidFill>
              </a:rPr>
              <a:t>CHUNG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(Tiết 1)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6072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43095">
        <p14:glitter pattern="hexagon"/>
      </p:transition>
    </mc:Choice>
    <mc:Fallback xmlns="">
      <p:transition spd="slow" advTm="430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367BC4A-2C31-4613-8333-B9BFC9C5FC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" r="2475"/>
          <a:stretch/>
        </p:blipFill>
        <p:spPr>
          <a:xfrm>
            <a:off x="251791" y="557914"/>
            <a:ext cx="11728174" cy="347074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15643113-774E-4D75-93BD-5007C773CA40}"/>
              </a:ext>
            </a:extLst>
          </p:cNvPr>
          <p:cNvSpPr/>
          <p:nvPr/>
        </p:nvSpPr>
        <p:spPr>
          <a:xfrm>
            <a:off x="2462920" y="1957586"/>
            <a:ext cx="663602" cy="72440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23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rial" panose="020B7200000000000000" pitchFamily="34" charset="0"/>
              </a:rPr>
              <a:t>3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1DBB64A8-BBAF-412A-A551-B051792EBF5A}"/>
              </a:ext>
            </a:extLst>
          </p:cNvPr>
          <p:cNvSpPr/>
          <p:nvPr/>
        </p:nvSpPr>
        <p:spPr>
          <a:xfrm>
            <a:off x="2462920" y="3066795"/>
            <a:ext cx="663602" cy="72440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23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rial" panose="020B7200000000000000" pitchFamily="34" charset="0"/>
              </a:rPr>
              <a:t>3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F1DEC552-8AEF-4E23-8695-17E64DE26E9C}"/>
              </a:ext>
            </a:extLst>
          </p:cNvPr>
          <p:cNvSpPr/>
          <p:nvPr/>
        </p:nvSpPr>
        <p:spPr>
          <a:xfrm>
            <a:off x="6233163" y="1944334"/>
            <a:ext cx="663602" cy="72440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23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rial" panose="020B7200000000000000" pitchFamily="34" charset="0"/>
              </a:rPr>
              <a:t>2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F993338B-F007-4D69-A494-28D29F42EC6B}"/>
              </a:ext>
            </a:extLst>
          </p:cNvPr>
          <p:cNvSpPr/>
          <p:nvPr/>
        </p:nvSpPr>
        <p:spPr>
          <a:xfrm>
            <a:off x="6233163" y="3053543"/>
            <a:ext cx="663602" cy="72440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23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rial" panose="020B7200000000000000" pitchFamily="34" charset="0"/>
              </a:rPr>
              <a:t>3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8E5BFE2E-700C-43BF-87D6-88C0E6AF23FF}"/>
              </a:ext>
            </a:extLst>
          </p:cNvPr>
          <p:cNvSpPr/>
          <p:nvPr/>
        </p:nvSpPr>
        <p:spPr>
          <a:xfrm>
            <a:off x="10155807" y="1950960"/>
            <a:ext cx="663602" cy="72440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23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rial" panose="020B7200000000000000" pitchFamily="34" charset="0"/>
              </a:rPr>
              <a:t>3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380F08D3-676B-4B98-8909-69058DC6648C}"/>
              </a:ext>
            </a:extLst>
          </p:cNvPr>
          <p:cNvSpPr/>
          <p:nvPr/>
        </p:nvSpPr>
        <p:spPr>
          <a:xfrm>
            <a:off x="10155807" y="3060169"/>
            <a:ext cx="663602" cy="72440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D232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rial" panose="020B7200000000000000" pitchFamily="34" charset="0"/>
              </a:rPr>
              <a:t>7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971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500"/>
    </mc:Choice>
    <mc:Fallback xmlns="">
      <p:transition spd="slow" advTm="197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1C148A23-BF53-4175-A040-1EF18DAFA538}"/>
              </a:ext>
            </a:extLst>
          </p:cNvPr>
          <p:cNvSpPr/>
          <p:nvPr/>
        </p:nvSpPr>
        <p:spPr>
          <a:xfrm>
            <a:off x="0" y="2758665"/>
            <a:ext cx="10159620" cy="248073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 một số tình huống trong thực </a:t>
            </a:r>
            <a:r>
              <a:rPr lang="en-US" sz="4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tế </a:t>
            </a:r>
          </a:p>
          <a:p>
            <a:pPr algn="ctr"/>
            <a:r>
              <a:rPr lang="en-US" sz="4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liên </a:t>
            </a:r>
            <a:r>
              <a:rPr lang="en-US" sz="4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 đến phép cộng, </a:t>
            </a:r>
            <a:r>
              <a:rPr lang="en-US" sz="4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phép trừ </a:t>
            </a:r>
          </a:p>
          <a:p>
            <a:pPr algn="ctr"/>
            <a:r>
              <a:rPr lang="en-US" sz="4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4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phạm vi 10.</a:t>
            </a:r>
            <a:endParaRPr lang="en-SG" sz="4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6689AFF4-0F37-479A-8FBA-73064078FEA7}"/>
              </a:ext>
            </a:extLst>
          </p:cNvPr>
          <p:cNvSpPr/>
          <p:nvPr/>
        </p:nvSpPr>
        <p:spPr>
          <a:xfrm>
            <a:off x="770021" y="164027"/>
            <a:ext cx="9188122" cy="18352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  <a:p>
            <a:pPr algn="ctr"/>
            <a:r>
              <a:rPr lang="en-SG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DỤNG, TRẢI NGHIỆM</a:t>
            </a:r>
            <a:endParaRPr lang="en-SG" sz="4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408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87"/>
    </mc:Choice>
    <mc:Fallback xmlns="">
      <p:transition spd="slow" advTm="44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641279" y="1752245"/>
            <a:ext cx="890944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Chúc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 </a:t>
            </a: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các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 con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chăm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 </a:t>
            </a: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ngoan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, </a:t>
            </a: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học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 </a:t>
            </a:r>
            <a:r>
              <a:rPr lang="en-US" altLang="en-US" sz="7200" b="1" dirty="0" err="1">
                <a:solidFill>
                  <a:srgbClr val="C00000"/>
                </a:solidFill>
                <a:latin typeface="HP001 Kieu 1" panose="020B0603050302020204" pitchFamily="34" charset="0"/>
              </a:rPr>
              <a:t>giỏi</a:t>
            </a:r>
            <a:r>
              <a:rPr lang="en-US" altLang="en-US" sz="7200" b="1" dirty="0">
                <a:solidFill>
                  <a:srgbClr val="C00000"/>
                </a:solidFill>
                <a:latin typeface="HP001 Kieu 1" panose="020B0603050302020204" pitchFamily="34" charset="0"/>
              </a:rPr>
              <a:t>. </a:t>
            </a:r>
          </a:p>
        </p:txBody>
      </p:sp>
      <p:graphicFrame>
        <p:nvGraphicFramePr>
          <p:cNvPr id="4" name="Object 13">
            <a:extLst>
              <a:ext uri="{FF2B5EF4-FFF2-40B4-BE49-F238E27FC236}">
                <a16:creationId xmlns="" xmlns:a16="http://schemas.microsoft.com/office/drawing/2014/main" id="{5B33F5EC-00EA-4B86-AB2B-3D047DE4C9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711534"/>
              </p:ext>
            </p:extLst>
          </p:nvPr>
        </p:nvGraphicFramePr>
        <p:xfrm>
          <a:off x="99196" y="170181"/>
          <a:ext cx="12779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4" imgW="1278331" imgH="1273759" progId="MS_ClipArt_Gallery">
                  <p:embed/>
                </p:oleObj>
              </mc:Choice>
              <mc:Fallback>
                <p:oleObj r:id="rId4" imgW="1278331" imgH="1273759" progId="MS_ClipArt_Gallery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96" y="170181"/>
                        <a:ext cx="12779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6" descr="POINSET2">
            <a:extLst>
              <a:ext uri="{FF2B5EF4-FFF2-40B4-BE49-F238E27FC236}">
                <a16:creationId xmlns="" xmlns:a16="http://schemas.microsoft.com/office/drawing/2014/main" id="{ECF36DB4-D915-4764-9A83-90940553F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573114" y="173129"/>
            <a:ext cx="1367793" cy="136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6B41B78-C935-4893-8634-A890EC5A5FBE}"/>
              </a:ext>
            </a:extLst>
          </p:cNvPr>
          <p:cNvGrpSpPr/>
          <p:nvPr/>
        </p:nvGrpSpPr>
        <p:grpSpPr>
          <a:xfrm rot="5400000">
            <a:off x="10223809" y="4891208"/>
            <a:ext cx="1768131" cy="1946550"/>
            <a:chOff x="9938711" y="206290"/>
            <a:chExt cx="1928813" cy="1733852"/>
          </a:xfrm>
        </p:grpSpPr>
        <p:pic>
          <p:nvPicPr>
            <p:cNvPr id="7" name="Picture 79" descr="597876oto1c630fc">
              <a:extLst>
                <a:ext uri="{FF2B5EF4-FFF2-40B4-BE49-F238E27FC236}">
                  <a16:creationId xmlns="" xmlns:a16="http://schemas.microsoft.com/office/drawing/2014/main" id="{BFFE33AC-25C3-445E-AA77-CD2C8C59BA0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9" descr="597876oto1c630fc">
              <a:extLst>
                <a:ext uri="{FF2B5EF4-FFF2-40B4-BE49-F238E27FC236}">
                  <a16:creationId xmlns="" xmlns:a16="http://schemas.microsoft.com/office/drawing/2014/main" id="{15C440AF-2B3C-454E-9448-958207BFE23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6" descr="1550187og9nx7ndt2">
              <a:extLst>
                <a:ext uri="{FF2B5EF4-FFF2-40B4-BE49-F238E27FC236}">
                  <a16:creationId xmlns="" xmlns:a16="http://schemas.microsoft.com/office/drawing/2014/main" id="{D40A7C8D-3063-4248-B8E4-3A6B6A5F5DD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66940E22-4A55-48F8-B031-920EB4715385}"/>
              </a:ext>
            </a:extLst>
          </p:cNvPr>
          <p:cNvGrpSpPr/>
          <p:nvPr/>
        </p:nvGrpSpPr>
        <p:grpSpPr>
          <a:xfrm rot="10800000">
            <a:off x="175014" y="4980417"/>
            <a:ext cx="1768131" cy="1946550"/>
            <a:chOff x="9938711" y="206290"/>
            <a:chExt cx="1928813" cy="1733852"/>
          </a:xfrm>
        </p:grpSpPr>
        <p:pic>
          <p:nvPicPr>
            <p:cNvPr id="11" name="Picture 79" descr="597876oto1c630fc">
              <a:extLst>
                <a:ext uri="{FF2B5EF4-FFF2-40B4-BE49-F238E27FC236}">
                  <a16:creationId xmlns="" xmlns:a16="http://schemas.microsoft.com/office/drawing/2014/main" id="{5DDAD3C8-C456-4FD3-B8D1-F3D60D9DC6F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9" descr="597876oto1c630fc">
              <a:extLst>
                <a:ext uri="{FF2B5EF4-FFF2-40B4-BE49-F238E27FC236}">
                  <a16:creationId xmlns="" xmlns:a16="http://schemas.microsoft.com/office/drawing/2014/main" id="{902F8FFF-7146-40AB-8BF8-1ECEAE30489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6" descr="1550187og9nx7ndt2">
              <a:extLst>
                <a:ext uri="{FF2B5EF4-FFF2-40B4-BE49-F238E27FC236}">
                  <a16:creationId xmlns="" xmlns:a16="http://schemas.microsoft.com/office/drawing/2014/main" id="{BE987C58-AA60-415E-9E2E-FB9A06EEC58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2"/>
    </p:custDataLst>
    <p:extLst>
      <p:ext uri="{BB962C8B-B14F-4D97-AF65-F5344CB8AC3E}">
        <p14:creationId xmlns:p14="http://schemas.microsoft.com/office/powerpoint/2010/main" val="295782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372">
            <a:extLst>
              <a:ext uri="{FF2B5EF4-FFF2-40B4-BE49-F238E27FC236}">
                <a16:creationId xmlns="" xmlns:a16="http://schemas.microsoft.com/office/drawing/2014/main" id="{17B2CCF4-47A2-44B2-9BCD-71C318E37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0" y="6524625"/>
            <a:ext cx="5762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anose="02020502050305020303" pitchFamily="18" charset="0"/>
              </a:defRPr>
            </a:lvl1pPr>
            <a:lvl2pPr marL="742950" indent="-28575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Goudy Old Style" panose="02020502050305020303" pitchFamily="18" charset="0"/>
              </a:defRPr>
            </a:lvl2pPr>
            <a:lvl3pPr marL="11430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anose="02020502050305020303" pitchFamily="18" charset="0"/>
              </a:defRPr>
            </a:lvl3pPr>
            <a:lvl4pPr marL="16002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4pPr>
            <a:lvl5pPr marL="20574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SG" altLang="vi-VN" sz="180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5123" name="Picture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9A279910-E498-4C84-9818-BDD92FF20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068" y="3566594"/>
            <a:ext cx="27305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>
            <a:hlinkClick r:id="rId5" action="ppaction://hlinksldjump"/>
            <a:extLst>
              <a:ext uri="{FF2B5EF4-FFF2-40B4-BE49-F238E27FC236}">
                <a16:creationId xmlns="" xmlns:a16="http://schemas.microsoft.com/office/drawing/2014/main" id="{5800819B-C422-4072-93DC-431337A00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07" y="3995220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>
            <a:hlinkClick r:id="rId7" action="ppaction://hlinksldjump"/>
            <a:extLst>
              <a:ext uri="{FF2B5EF4-FFF2-40B4-BE49-F238E27FC236}">
                <a16:creationId xmlns="" xmlns:a16="http://schemas.microsoft.com/office/drawing/2014/main" id="{FA9ECD21-28C6-4FC1-848F-3FA710E20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998" y="3566595"/>
            <a:ext cx="25876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>
            <a:hlinkClick r:id="rId9" action="ppaction://hlinksldjump"/>
            <a:extLst>
              <a:ext uri="{FF2B5EF4-FFF2-40B4-BE49-F238E27FC236}">
                <a16:creationId xmlns="" xmlns:a16="http://schemas.microsoft.com/office/drawing/2014/main" id="{BA4E0FC3-5798-4AA2-93C5-F060C72B3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75" y="3566593"/>
            <a:ext cx="25876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Rounded Corners 7">
            <a:hlinkClick r:id="rId11" action="ppaction://hlinksldjump"/>
            <a:extLst>
              <a:ext uri="{FF2B5EF4-FFF2-40B4-BE49-F238E27FC236}">
                <a16:creationId xmlns="" xmlns:a16="http://schemas.microsoft.com/office/drawing/2014/main" id="{77F776B5-48F3-467F-817A-37835410BDCF}"/>
              </a:ext>
            </a:extLst>
          </p:cNvPr>
          <p:cNvSpPr/>
          <p:nvPr/>
        </p:nvSpPr>
        <p:spPr>
          <a:xfrm>
            <a:off x="1378857" y="409516"/>
            <a:ext cx="9717542" cy="23236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Chevron">
              <a:avLst/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</a:t>
            </a:r>
            <a:r>
              <a:rPr lang="en-SG" sz="4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4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HỘP BÍ MẬT</a:t>
            </a:r>
            <a:endParaRPr lang="en-SG" sz="48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2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42"/>
    </mc:Choice>
    <mc:Fallback xmlns="">
      <p:transition spd="slow" advTm="1934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>
            <a:extLst>
              <a:ext uri="{FF2B5EF4-FFF2-40B4-BE49-F238E27FC236}">
                <a16:creationId xmlns="" xmlns:a16="http://schemas.microsoft.com/office/drawing/2014/main" id="{B0FD0552-A61A-4188-8CED-4DC349CB1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025" y="1947863"/>
            <a:ext cx="34099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>
            <a:spAutoFit/>
          </a:bodyPr>
          <a:lstStyle>
            <a:lvl1pPr defTabSz="917575"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anose="02020502050305020303" pitchFamily="18" charset="0"/>
              </a:defRPr>
            </a:lvl1pPr>
            <a:lvl2pPr marL="736600" indent="-277813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Goudy Old Style" panose="02020502050305020303" pitchFamily="18" charset="0"/>
              </a:defRPr>
            </a:lvl2pPr>
            <a:lvl3pPr marL="1139825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anose="02020502050305020303" pitchFamily="18" charset="0"/>
              </a:defRPr>
            </a:lvl3pPr>
            <a:lvl4pPr marL="1597025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4pPr>
            <a:lvl5pPr marL="2055813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5pPr>
            <a:lvl6pPr marL="25130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6pPr>
            <a:lvl7pPr marL="29702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7pPr>
            <a:lvl8pPr marL="34274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8pPr>
            <a:lvl9pPr marL="38846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</a:t>
            </a:r>
          </a:p>
        </p:txBody>
      </p:sp>
      <p:sp>
        <p:nvSpPr>
          <p:cNvPr id="6147" name="TextBox 4">
            <a:extLst>
              <a:ext uri="{FF2B5EF4-FFF2-40B4-BE49-F238E27FC236}">
                <a16:creationId xmlns="" xmlns:a16="http://schemas.microsoft.com/office/drawing/2014/main" id="{179F95D4-EA45-4CDB-A1DF-F22CE585A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477" y="3243262"/>
            <a:ext cx="31877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>
            <a:spAutoFit/>
          </a:bodyPr>
          <a:lstStyle>
            <a:lvl1pPr defTabSz="917575"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anose="02020502050305020303" pitchFamily="18" charset="0"/>
              </a:defRPr>
            </a:lvl1pPr>
            <a:lvl2pPr marL="736600" indent="-277813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Goudy Old Style" panose="02020502050305020303" pitchFamily="18" charset="0"/>
              </a:defRPr>
            </a:lvl2pPr>
            <a:lvl3pPr marL="1139825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anose="02020502050305020303" pitchFamily="18" charset="0"/>
              </a:defRPr>
            </a:lvl3pPr>
            <a:lvl4pPr marL="1597025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4pPr>
            <a:lvl5pPr marL="2055813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5pPr>
            <a:lvl6pPr marL="25130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6pPr>
            <a:lvl7pPr marL="29702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7pPr>
            <a:lvl8pPr marL="34274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8pPr>
            <a:lvl9pPr marL="38846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6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6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altLang="en-US" sz="6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BC9357AF-E0BB-4258-A504-6B287A339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0488" y="3346450"/>
            <a:ext cx="1306512" cy="1108075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68" tIns="45684" rIns="91368" bIns="45684" anchor="ctr"/>
          <a:lstStyle>
            <a:lvl1pPr defTabSz="917575"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anose="02020502050305020303" pitchFamily="18" charset="0"/>
              </a:defRPr>
            </a:lvl1pPr>
            <a:lvl2pPr marL="736600" indent="-277813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Goudy Old Style" panose="02020502050305020303" pitchFamily="18" charset="0"/>
              </a:defRPr>
            </a:lvl2pPr>
            <a:lvl3pPr marL="1139825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anose="02020502050305020303" pitchFamily="18" charset="0"/>
              </a:defRPr>
            </a:lvl3pPr>
            <a:lvl4pPr marL="1597025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4pPr>
            <a:lvl5pPr marL="2055813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5pPr>
            <a:lvl6pPr marL="25130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6pPr>
            <a:lvl7pPr marL="29702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7pPr>
            <a:lvl8pPr marL="34274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8pPr>
            <a:lvl9pPr marL="38846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vi-VN" altLang="en-US" sz="2800">
              <a:solidFill>
                <a:srgbClr val="FFFFFF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9" name="Picture 15">
            <a:hlinkClick r:id="rId3" action="ppaction://hlinksldjump"/>
            <a:extLst>
              <a:ext uri="{FF2B5EF4-FFF2-40B4-BE49-F238E27FC236}">
                <a16:creationId xmlns="" xmlns:a16="http://schemas.microsoft.com/office/drawing/2014/main" id="{3AA671DB-647C-4A3F-9D35-79469807E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5035550"/>
            <a:ext cx="1889125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="" xmlns:a16="http://schemas.microsoft.com/office/drawing/2014/main" id="{24886F3F-6E2B-4A36-BA6E-D63D9C11E234}"/>
              </a:ext>
            </a:extLst>
          </p:cNvPr>
          <p:cNvSpPr/>
          <p:nvPr/>
        </p:nvSpPr>
        <p:spPr>
          <a:xfrm>
            <a:off x="4192588" y="1868488"/>
            <a:ext cx="6902450" cy="2192337"/>
          </a:xfrm>
          <a:prstGeom prst="cloud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/>
              <a:t>9 - 2 </a:t>
            </a:r>
            <a:r>
              <a:rPr lang="en-US" sz="6000" dirty="0" smtClean="0"/>
              <a:t>= ? </a:t>
            </a:r>
            <a:endParaRPr lang="vi-VN" sz="6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880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08"/>
    </mc:Choice>
    <mc:Fallback xmlns="">
      <p:transition spd="slow" advTm="29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6">
            <a:extLst>
              <a:ext uri="{FF2B5EF4-FFF2-40B4-BE49-F238E27FC236}">
                <a16:creationId xmlns="" xmlns:a16="http://schemas.microsoft.com/office/drawing/2014/main" id="{E0212D75-BDEB-44A8-873C-DB3EFB841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1981200"/>
            <a:ext cx="50387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>
            <a:spAutoFit/>
          </a:bodyPr>
          <a:lstStyle>
            <a:lvl1pPr defTabSz="917575"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anose="02020502050305020303" pitchFamily="18" charset="0"/>
              </a:defRPr>
            </a:lvl1pPr>
            <a:lvl2pPr marL="736600" indent="-277813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Goudy Old Style" panose="02020502050305020303" pitchFamily="18" charset="0"/>
              </a:defRPr>
            </a:lvl2pPr>
            <a:lvl3pPr marL="1139825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anose="02020502050305020303" pitchFamily="18" charset="0"/>
              </a:defRPr>
            </a:lvl3pPr>
            <a:lvl4pPr marL="1597025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4pPr>
            <a:lvl5pPr marL="2055813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5pPr>
            <a:lvl6pPr marL="25130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6pPr>
            <a:lvl7pPr marL="29702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7pPr>
            <a:lvl8pPr marL="34274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8pPr>
            <a:lvl9pPr marL="38846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10</a:t>
            </a:r>
          </a:p>
        </p:txBody>
      </p:sp>
      <p:sp>
        <p:nvSpPr>
          <p:cNvPr id="7171" name="TextBox 17">
            <a:extLst>
              <a:ext uri="{FF2B5EF4-FFF2-40B4-BE49-F238E27FC236}">
                <a16:creationId xmlns="" xmlns:a16="http://schemas.microsoft.com/office/drawing/2014/main" id="{DAC043D3-B496-476C-B10E-5BFB279EC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3619499"/>
            <a:ext cx="71659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>
            <a:spAutoFit/>
          </a:bodyPr>
          <a:lstStyle>
            <a:lvl1pPr defTabSz="917575"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anose="02020502050305020303" pitchFamily="18" charset="0"/>
              </a:defRPr>
            </a:lvl1pPr>
            <a:lvl2pPr marL="736600" indent="-277813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Goudy Old Style" panose="02020502050305020303" pitchFamily="18" charset="0"/>
              </a:defRPr>
            </a:lvl2pPr>
            <a:lvl3pPr marL="1139825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anose="02020502050305020303" pitchFamily="18" charset="0"/>
              </a:defRPr>
            </a:lvl3pPr>
            <a:lvl4pPr marL="1597025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4pPr>
            <a:lvl5pPr marL="2055813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5pPr>
            <a:lvl6pPr marL="25130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6pPr>
            <a:lvl7pPr marL="29702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7pPr>
            <a:lvl8pPr marL="34274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8pPr>
            <a:lvl9pPr marL="38846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9</a:t>
            </a:r>
          </a:p>
        </p:txBody>
      </p:sp>
      <p:pic>
        <p:nvPicPr>
          <p:cNvPr id="7172" name="Picture 14">
            <a:hlinkClick r:id="rId3" action="ppaction://hlinksldjump"/>
            <a:extLst>
              <a:ext uri="{FF2B5EF4-FFF2-40B4-BE49-F238E27FC236}">
                <a16:creationId xmlns="" xmlns:a16="http://schemas.microsoft.com/office/drawing/2014/main" id="{1937B2FE-C4E4-4D63-8CC5-B19912B3A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5316538"/>
            <a:ext cx="1508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32ACCDB4-6105-4EAB-814C-029761444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117725"/>
            <a:ext cx="1306513" cy="1108075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68" tIns="45684" rIns="91368" bIns="45684" anchor="ctr"/>
          <a:lstStyle>
            <a:lvl1pPr defTabSz="917575"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anose="02020502050305020303" pitchFamily="18" charset="0"/>
              </a:defRPr>
            </a:lvl1pPr>
            <a:lvl2pPr marL="736600" indent="-277813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Goudy Old Style" panose="02020502050305020303" pitchFamily="18" charset="0"/>
              </a:defRPr>
            </a:lvl2pPr>
            <a:lvl3pPr marL="1139825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anose="02020502050305020303" pitchFamily="18" charset="0"/>
              </a:defRPr>
            </a:lvl3pPr>
            <a:lvl4pPr marL="1597025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4pPr>
            <a:lvl5pPr marL="2055813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5pPr>
            <a:lvl6pPr marL="25130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6pPr>
            <a:lvl7pPr marL="29702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7pPr>
            <a:lvl8pPr marL="34274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8pPr>
            <a:lvl9pPr marL="38846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vi-VN" altLang="en-US" sz="2800">
              <a:solidFill>
                <a:srgbClr val="FFFFFF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="" xmlns:a16="http://schemas.microsoft.com/office/drawing/2014/main" id="{857246A7-102A-4361-966A-BFFB677EB67D}"/>
              </a:ext>
            </a:extLst>
          </p:cNvPr>
          <p:cNvSpPr/>
          <p:nvPr/>
        </p:nvSpPr>
        <p:spPr>
          <a:xfrm>
            <a:off x="4192588" y="1868488"/>
            <a:ext cx="6902450" cy="2192337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/>
              <a:t>5 + 5 </a:t>
            </a:r>
            <a:r>
              <a:rPr lang="en-US" sz="6000" dirty="0" smtClean="0"/>
              <a:t>= ? </a:t>
            </a:r>
            <a:endParaRPr lang="vi-VN" sz="6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497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26"/>
    </mc:Choice>
    <mc:Fallback xmlns="">
      <p:transition spd="slow" advTm="249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>
            <a:extLst>
              <a:ext uri="{FF2B5EF4-FFF2-40B4-BE49-F238E27FC236}">
                <a16:creationId xmlns="" xmlns:a16="http://schemas.microsoft.com/office/drawing/2014/main" id="{F9B9DDCF-484B-4B3A-96E6-2AF970B50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5575" y="1590675"/>
            <a:ext cx="8270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>
            <a:spAutoFit/>
          </a:bodyPr>
          <a:lstStyle>
            <a:lvl1pPr defTabSz="917575"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anose="02020502050305020303" pitchFamily="18" charset="0"/>
              </a:defRPr>
            </a:lvl1pPr>
            <a:lvl2pPr marL="736600" indent="-277813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Goudy Old Style" panose="02020502050305020303" pitchFamily="18" charset="0"/>
              </a:defRPr>
            </a:lvl2pPr>
            <a:lvl3pPr marL="1139825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anose="02020502050305020303" pitchFamily="18" charset="0"/>
              </a:defRPr>
            </a:lvl3pPr>
            <a:lvl4pPr marL="1597025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4pPr>
            <a:lvl5pPr marL="2055813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5pPr>
            <a:lvl6pPr marL="25130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6pPr>
            <a:lvl7pPr marL="29702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7pPr>
            <a:lvl8pPr marL="34274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8pPr>
            <a:lvl9pPr marL="38846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8 </a:t>
            </a:r>
          </a:p>
        </p:txBody>
      </p:sp>
      <p:sp>
        <p:nvSpPr>
          <p:cNvPr id="8195" name="TextBox 5">
            <a:extLst>
              <a:ext uri="{FF2B5EF4-FFF2-40B4-BE49-F238E27FC236}">
                <a16:creationId xmlns="" xmlns:a16="http://schemas.microsoft.com/office/drawing/2014/main" id="{ECA8352B-35FB-44D7-A631-EA53E0693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2" y="3265487"/>
            <a:ext cx="4203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>
            <a:spAutoFit/>
          </a:bodyPr>
          <a:lstStyle>
            <a:lvl1pPr defTabSz="917575"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anose="02020502050305020303" pitchFamily="18" charset="0"/>
              </a:defRPr>
            </a:lvl1pPr>
            <a:lvl2pPr marL="736600" indent="-277813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Goudy Old Style" panose="02020502050305020303" pitchFamily="18" charset="0"/>
              </a:defRPr>
            </a:lvl2pPr>
            <a:lvl3pPr marL="1139825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anose="02020502050305020303" pitchFamily="18" charset="0"/>
              </a:defRPr>
            </a:lvl3pPr>
            <a:lvl4pPr marL="1597025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4pPr>
            <a:lvl5pPr marL="2055813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5pPr>
            <a:lvl6pPr marL="25130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6pPr>
            <a:lvl7pPr marL="29702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7pPr>
            <a:lvl8pPr marL="34274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8pPr>
            <a:lvl9pPr marL="38846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7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en-US" sz="7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15">
            <a:hlinkClick r:id="rId3" action="ppaction://hlinksldjump"/>
            <a:extLst>
              <a:ext uri="{FF2B5EF4-FFF2-40B4-BE49-F238E27FC236}">
                <a16:creationId xmlns="" xmlns:a16="http://schemas.microsoft.com/office/drawing/2014/main" id="{DF6F135F-79D7-4643-A48B-CC98AB20E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4914900"/>
            <a:ext cx="17303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476924DE-EB92-4320-8F5D-54349FA0C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25" y="1708150"/>
            <a:ext cx="1304925" cy="1108075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68" tIns="45684" rIns="91368" bIns="45684" anchor="ctr"/>
          <a:lstStyle>
            <a:lvl1pPr defTabSz="917575"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anose="02020502050305020303" pitchFamily="18" charset="0"/>
              </a:defRPr>
            </a:lvl1pPr>
            <a:lvl2pPr marL="736600" indent="-277813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Goudy Old Style" panose="02020502050305020303" pitchFamily="18" charset="0"/>
              </a:defRPr>
            </a:lvl2pPr>
            <a:lvl3pPr marL="1139825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anose="02020502050305020303" pitchFamily="18" charset="0"/>
              </a:defRPr>
            </a:lvl3pPr>
            <a:lvl4pPr marL="1597025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4pPr>
            <a:lvl5pPr marL="2055813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5pPr>
            <a:lvl6pPr marL="25130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6pPr>
            <a:lvl7pPr marL="29702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7pPr>
            <a:lvl8pPr marL="34274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8pPr>
            <a:lvl9pPr marL="38846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vi-VN" altLang="en-US" sz="2800">
              <a:solidFill>
                <a:srgbClr val="FFFFFF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="" xmlns:a16="http://schemas.microsoft.com/office/drawing/2014/main" id="{10AF2DB9-6E76-40BB-A470-400EC9799265}"/>
              </a:ext>
            </a:extLst>
          </p:cNvPr>
          <p:cNvSpPr/>
          <p:nvPr/>
        </p:nvSpPr>
        <p:spPr>
          <a:xfrm>
            <a:off x="4192588" y="1868488"/>
            <a:ext cx="6902450" cy="2192337"/>
          </a:xfrm>
          <a:prstGeom prst="cloudCallout">
            <a:avLst/>
          </a:prstGeom>
          <a:solidFill>
            <a:srgbClr val="E8A8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/>
              <a:t>6 + </a:t>
            </a:r>
            <a:r>
              <a:rPr lang="en-US" sz="6000" dirty="0">
                <a:latin typeface=".VnArial" panose="020B7200000000000000" pitchFamily="34" charset="0"/>
              </a:rPr>
              <a:t>2</a:t>
            </a:r>
            <a:r>
              <a:rPr lang="en-US" sz="6000" dirty="0"/>
              <a:t> = </a:t>
            </a:r>
            <a:r>
              <a:rPr lang="en-US" sz="6000" dirty="0" smtClean="0"/>
              <a:t>?</a:t>
            </a:r>
            <a:endParaRPr lang="vi-VN" sz="6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803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86"/>
    </mc:Choice>
    <mc:Fallback xmlns="">
      <p:transition spd="slow" advTm="259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>
            <a:extLst>
              <a:ext uri="{FF2B5EF4-FFF2-40B4-BE49-F238E27FC236}">
                <a16:creationId xmlns="" xmlns:a16="http://schemas.microsoft.com/office/drawing/2014/main" id="{2BB7CEBA-9312-4878-A8B7-D778195C0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429000"/>
            <a:ext cx="69040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>
            <a:spAutoFit/>
          </a:bodyPr>
          <a:lstStyle>
            <a:lvl1pPr defTabSz="917575"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anose="02020502050305020303" pitchFamily="18" charset="0"/>
              </a:defRPr>
            </a:lvl1pPr>
            <a:lvl2pPr marL="736600" indent="-277813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Goudy Old Style" panose="02020502050305020303" pitchFamily="18" charset="0"/>
              </a:defRPr>
            </a:lvl2pPr>
            <a:lvl3pPr marL="1139825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anose="02020502050305020303" pitchFamily="18" charset="0"/>
              </a:defRPr>
            </a:lvl3pPr>
            <a:lvl4pPr marL="1597025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4pPr>
            <a:lvl5pPr marL="2055813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5pPr>
            <a:lvl6pPr marL="25130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6pPr>
            <a:lvl7pPr marL="29702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7pPr>
            <a:lvl8pPr marL="34274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8pPr>
            <a:lvl9pPr marL="38846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 </a:t>
            </a:r>
          </a:p>
        </p:txBody>
      </p:sp>
      <p:sp>
        <p:nvSpPr>
          <p:cNvPr id="9219" name="TextBox 5">
            <a:extLst>
              <a:ext uri="{FF2B5EF4-FFF2-40B4-BE49-F238E27FC236}">
                <a16:creationId xmlns="" xmlns:a16="http://schemas.microsoft.com/office/drawing/2014/main" id="{C4875BB0-84E8-4F6B-BB63-9C3AA66F5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049463"/>
            <a:ext cx="4203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>
            <a:spAutoFit/>
          </a:bodyPr>
          <a:lstStyle>
            <a:lvl1pPr defTabSz="917575"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anose="02020502050305020303" pitchFamily="18" charset="0"/>
              </a:defRPr>
            </a:lvl1pPr>
            <a:lvl2pPr marL="736600" indent="-277813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Goudy Old Style" panose="02020502050305020303" pitchFamily="18" charset="0"/>
              </a:defRPr>
            </a:lvl2pPr>
            <a:lvl3pPr marL="1139825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anose="02020502050305020303" pitchFamily="18" charset="0"/>
              </a:defRPr>
            </a:lvl3pPr>
            <a:lvl4pPr marL="1597025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4pPr>
            <a:lvl5pPr marL="2055813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5pPr>
            <a:lvl6pPr marL="25130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6pPr>
            <a:lvl7pPr marL="29702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7pPr>
            <a:lvl8pPr marL="34274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8pPr>
            <a:lvl9pPr marL="38846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en-US" sz="7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7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7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15">
            <a:hlinkClick r:id="rId3" action="ppaction://hlinksldjump"/>
            <a:extLst>
              <a:ext uri="{FF2B5EF4-FFF2-40B4-BE49-F238E27FC236}">
                <a16:creationId xmlns="" xmlns:a16="http://schemas.microsoft.com/office/drawing/2014/main" id="{61C29821-FE72-4753-B118-497FEE792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4914900"/>
            <a:ext cx="17303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1B5DECEE-3134-48EB-B763-04E2B33EE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50" y="3546475"/>
            <a:ext cx="1090613" cy="1108075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68" tIns="45684" rIns="91368" bIns="45684" anchor="ctr"/>
          <a:lstStyle>
            <a:lvl1pPr defTabSz="917575"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anose="02020502050305020303" pitchFamily="18" charset="0"/>
              </a:defRPr>
            </a:lvl1pPr>
            <a:lvl2pPr marL="736600" indent="-277813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Goudy Old Style" panose="02020502050305020303" pitchFamily="18" charset="0"/>
              </a:defRPr>
            </a:lvl2pPr>
            <a:lvl3pPr marL="1139825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anose="02020502050305020303" pitchFamily="18" charset="0"/>
              </a:defRPr>
            </a:lvl3pPr>
            <a:lvl4pPr marL="1597025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4pPr>
            <a:lvl5pPr marL="2055813" indent="-222250" defTabSz="917575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5pPr>
            <a:lvl6pPr marL="25130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6pPr>
            <a:lvl7pPr marL="29702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7pPr>
            <a:lvl8pPr marL="34274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8pPr>
            <a:lvl9pPr marL="3884613" indent="-222250" defTabSz="917575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vi-VN" altLang="en-US" sz="2800">
              <a:solidFill>
                <a:srgbClr val="FFFFFF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="" xmlns:a16="http://schemas.microsoft.com/office/drawing/2014/main" id="{07E2398C-A19B-4787-80CA-50D92DDCE10F}"/>
              </a:ext>
            </a:extLst>
          </p:cNvPr>
          <p:cNvSpPr/>
          <p:nvPr/>
        </p:nvSpPr>
        <p:spPr>
          <a:xfrm>
            <a:off x="4192588" y="1868488"/>
            <a:ext cx="6902450" cy="2192337"/>
          </a:xfrm>
          <a:prstGeom prst="cloudCallout">
            <a:avLst/>
          </a:prstGeom>
          <a:solidFill>
            <a:srgbClr val="C737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/>
              <a:t>7 - 2 = </a:t>
            </a:r>
            <a:r>
              <a:rPr lang="en-US" sz="6000" dirty="0" smtClean="0"/>
              <a:t>?</a:t>
            </a:r>
            <a:endParaRPr lang="vi-VN" sz="6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213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30"/>
    </mc:Choice>
    <mc:Fallback xmlns="">
      <p:transition spd="slow" advTm="31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F520443-8183-47A1-B8CA-558F8EBB49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4689"/>
            <a:ext cx="4869769" cy="683689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4D2A412-CFA7-4AF5-B940-E4F7CCBF5EC2}"/>
              </a:ext>
            </a:extLst>
          </p:cNvPr>
          <p:cNvSpPr txBox="1"/>
          <p:nvPr/>
        </p:nvSpPr>
        <p:spPr>
          <a:xfrm>
            <a:off x="5486400" y="1524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LUYỆN TẬP CHUNG</a:t>
            </a:r>
            <a:endParaRPr lang="vi-VN" sz="40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936A36C-0DC7-4E02-A855-D3D8F6A637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943" y="3064042"/>
            <a:ext cx="5799793" cy="18544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0353300-B9E5-4362-AAF2-3DD8DF0A8D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866149"/>
            <a:ext cx="5767136" cy="23422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942" y="4918519"/>
            <a:ext cx="6141732" cy="15544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95AF933-7251-401B-9A33-B491C0F63F49}"/>
              </a:ext>
            </a:extLst>
          </p:cNvPr>
          <p:cNvSpPr txBox="1"/>
          <p:nvPr/>
        </p:nvSpPr>
        <p:spPr>
          <a:xfrm>
            <a:off x="5486400" y="6527467"/>
            <a:ext cx="6770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 76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216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22"/>
    </mc:Choice>
    <mc:Fallback xmlns="">
      <p:transition spd="slow" advTm="255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BF2253BB-DECA-4DC5-90D7-6D1A11EA8795}"/>
              </a:ext>
            </a:extLst>
          </p:cNvPr>
          <p:cNvSpPr/>
          <p:nvPr/>
        </p:nvSpPr>
        <p:spPr>
          <a:xfrm>
            <a:off x="1595745" y="110411"/>
            <a:ext cx="8987589" cy="665119"/>
          </a:xfrm>
          <a:prstGeom prst="roundRect">
            <a:avLst/>
          </a:prstGeom>
          <a:solidFill>
            <a:srgbClr val="CEF3FE"/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THỰC HÀNH, LUYỆN TẬP</a:t>
            </a:r>
            <a:endParaRPr lang="en-SG" sz="3200" b="1" dirty="0">
              <a:solidFill>
                <a:srgbClr val="002060"/>
              </a:solidFill>
            </a:endParaRPr>
          </a:p>
        </p:txBody>
      </p:sp>
      <p:pic>
        <p:nvPicPr>
          <p:cNvPr id="20" name="Picture 19" descr="Calendar&#10;&#10;Description automatically generated">
            <a:extLst>
              <a:ext uri="{FF2B5EF4-FFF2-40B4-BE49-F238E27FC236}">
                <a16:creationId xmlns="" xmlns:a16="http://schemas.microsoft.com/office/drawing/2014/main" id="{8097B300-7FF0-4226-849B-23C3F5D988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" t="1197" r="3355" b="44499"/>
          <a:stretch/>
        </p:blipFill>
        <p:spPr>
          <a:xfrm>
            <a:off x="702364" y="775531"/>
            <a:ext cx="10721010" cy="3343665"/>
          </a:xfrm>
          <a:prstGeom prst="rect">
            <a:avLst/>
          </a:prstGeom>
        </p:spPr>
      </p:pic>
      <p:pic>
        <p:nvPicPr>
          <p:cNvPr id="21" name="Picture 20" descr="Calendar&#10;&#10;Description automatically generated">
            <a:extLst>
              <a:ext uri="{FF2B5EF4-FFF2-40B4-BE49-F238E27FC236}">
                <a16:creationId xmlns="" xmlns:a16="http://schemas.microsoft.com/office/drawing/2014/main" id="{B459E4DF-5FDF-44EF-ACED-328BD71220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32" t="57367" r="3354" b="1812"/>
          <a:stretch/>
        </p:blipFill>
        <p:spPr>
          <a:xfrm>
            <a:off x="9276521" y="4119196"/>
            <a:ext cx="2146853" cy="2513519"/>
          </a:xfrm>
          <a:prstGeom prst="rect">
            <a:avLst/>
          </a:prstGeom>
        </p:spPr>
      </p:pic>
      <p:pic>
        <p:nvPicPr>
          <p:cNvPr id="22" name="Picture 21" descr="Calendar&#10;&#10;Description automatically generated">
            <a:extLst>
              <a:ext uri="{FF2B5EF4-FFF2-40B4-BE49-F238E27FC236}">
                <a16:creationId xmlns="" xmlns:a16="http://schemas.microsoft.com/office/drawing/2014/main" id="{A0C1E4B7-727E-46A8-80FA-EABB5BD194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79" t="57367" r="25507" b="1812"/>
          <a:stretch/>
        </p:blipFill>
        <p:spPr>
          <a:xfrm>
            <a:off x="6253369" y="4107023"/>
            <a:ext cx="2146853" cy="2513519"/>
          </a:xfrm>
          <a:prstGeom prst="rect">
            <a:avLst/>
          </a:prstGeom>
        </p:spPr>
      </p:pic>
      <p:pic>
        <p:nvPicPr>
          <p:cNvPr id="23" name="Picture 22" descr="Calendar&#10;&#10;Description automatically generated">
            <a:extLst>
              <a:ext uri="{FF2B5EF4-FFF2-40B4-BE49-F238E27FC236}">
                <a16:creationId xmlns="" xmlns:a16="http://schemas.microsoft.com/office/drawing/2014/main" id="{1E0EB6C3-00EF-4BEA-B7BA-2063867658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0" t="57367" r="46582" b="1812"/>
          <a:stretch/>
        </p:blipFill>
        <p:spPr>
          <a:xfrm>
            <a:off x="3163956" y="4119196"/>
            <a:ext cx="2213114" cy="2513519"/>
          </a:xfrm>
          <a:prstGeom prst="rect">
            <a:avLst/>
          </a:prstGeom>
        </p:spPr>
      </p:pic>
      <p:pic>
        <p:nvPicPr>
          <p:cNvPr id="24" name="Picture 23" descr="Calendar&#10;&#10;Description automatically generated">
            <a:extLst>
              <a:ext uri="{FF2B5EF4-FFF2-40B4-BE49-F238E27FC236}">
                <a16:creationId xmlns="" xmlns:a16="http://schemas.microsoft.com/office/drawing/2014/main" id="{BA8CC559-2729-418B-82E9-5082EAB240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3" t="57367" r="68940" b="1812"/>
          <a:stretch/>
        </p:blipFill>
        <p:spPr>
          <a:xfrm>
            <a:off x="273323" y="4107024"/>
            <a:ext cx="2050775" cy="251351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3C6C39B-84AA-4CD4-AE75-BB9C966CF891}"/>
              </a:ext>
            </a:extLst>
          </p:cNvPr>
          <p:cNvSpPr txBox="1"/>
          <p:nvPr/>
        </p:nvSpPr>
        <p:spPr>
          <a:xfrm>
            <a:off x="1696301" y="4282399"/>
            <a:ext cx="12555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.VnArial" panose="020B7200000000000000" pitchFamily="34" charset="0"/>
              </a:rPr>
              <a:t>= 4</a:t>
            </a:r>
            <a:endParaRPr lang="vi-VN" sz="34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6657C58-6A22-41C5-9789-D2F34B164089}"/>
              </a:ext>
            </a:extLst>
          </p:cNvPr>
          <p:cNvSpPr txBox="1"/>
          <p:nvPr/>
        </p:nvSpPr>
        <p:spPr>
          <a:xfrm>
            <a:off x="1696301" y="4822666"/>
            <a:ext cx="12555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.VnArial" panose="020B7200000000000000" pitchFamily="34" charset="0"/>
              </a:rPr>
              <a:t>= 6</a:t>
            </a:r>
            <a:endParaRPr lang="vi-VN" sz="34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7FFC14BA-06F9-4DF5-B8EF-DFBFECC9E781}"/>
              </a:ext>
            </a:extLst>
          </p:cNvPr>
          <p:cNvSpPr txBox="1"/>
          <p:nvPr/>
        </p:nvSpPr>
        <p:spPr>
          <a:xfrm>
            <a:off x="1696301" y="5320259"/>
            <a:ext cx="12555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.VnArial" panose="020B7200000000000000" pitchFamily="34" charset="0"/>
              </a:rPr>
              <a:t>= 8</a:t>
            </a:r>
            <a:endParaRPr lang="vi-VN" sz="34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464ED9B-0C06-42CA-8C76-9622AE880EF7}"/>
              </a:ext>
            </a:extLst>
          </p:cNvPr>
          <p:cNvSpPr txBox="1"/>
          <p:nvPr/>
        </p:nvSpPr>
        <p:spPr>
          <a:xfrm>
            <a:off x="1696301" y="5859503"/>
            <a:ext cx="12555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.VnArial" panose="020B7200000000000000" pitchFamily="34" charset="0"/>
              </a:rPr>
              <a:t>= 10</a:t>
            </a:r>
            <a:endParaRPr lang="vi-VN" sz="34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E0E8195-A41C-47DB-94AD-F8604012DE19}"/>
              </a:ext>
            </a:extLst>
          </p:cNvPr>
          <p:cNvSpPr txBox="1"/>
          <p:nvPr/>
        </p:nvSpPr>
        <p:spPr>
          <a:xfrm>
            <a:off x="4696290" y="4282399"/>
            <a:ext cx="12555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.VnArial" panose="020B7200000000000000" pitchFamily="34" charset="0"/>
              </a:rPr>
              <a:t>= 8</a:t>
            </a:r>
            <a:endParaRPr lang="vi-VN" sz="3400" b="1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1A0BE25-9345-4695-884C-9B39D9C452B5}"/>
              </a:ext>
            </a:extLst>
          </p:cNvPr>
          <p:cNvSpPr txBox="1"/>
          <p:nvPr/>
        </p:nvSpPr>
        <p:spPr>
          <a:xfrm>
            <a:off x="4696290" y="4822666"/>
            <a:ext cx="12555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.VnArial" panose="020B7200000000000000" pitchFamily="34" charset="0"/>
              </a:rPr>
              <a:t>= 8</a:t>
            </a:r>
            <a:endParaRPr lang="vi-VN" sz="3400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6BDF1BCC-7DDA-40CA-B5C1-E8D98D8739F8}"/>
              </a:ext>
            </a:extLst>
          </p:cNvPr>
          <p:cNvSpPr txBox="1"/>
          <p:nvPr/>
        </p:nvSpPr>
        <p:spPr>
          <a:xfrm>
            <a:off x="4696290" y="5320259"/>
            <a:ext cx="12555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.VnArial" panose="020B7200000000000000" pitchFamily="34" charset="0"/>
              </a:rPr>
              <a:t>= 6</a:t>
            </a:r>
            <a:endParaRPr lang="vi-VN" sz="3400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1BA7D9E1-C7AD-4BFA-AF51-DD561379B394}"/>
              </a:ext>
            </a:extLst>
          </p:cNvPr>
          <p:cNvSpPr txBox="1"/>
          <p:nvPr/>
        </p:nvSpPr>
        <p:spPr>
          <a:xfrm>
            <a:off x="4696290" y="5859503"/>
            <a:ext cx="12555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.VnArial" panose="020B7200000000000000" pitchFamily="34" charset="0"/>
              </a:rPr>
              <a:t>= 2</a:t>
            </a:r>
            <a:endParaRPr lang="vi-VN" sz="34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CAC6DDC8-694E-4BF4-A42B-2AE8C9C7632B}"/>
              </a:ext>
            </a:extLst>
          </p:cNvPr>
          <p:cNvSpPr txBox="1"/>
          <p:nvPr/>
        </p:nvSpPr>
        <p:spPr>
          <a:xfrm>
            <a:off x="7772425" y="4282399"/>
            <a:ext cx="12555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.VnArial" panose="020B7200000000000000" pitchFamily="34" charset="0"/>
              </a:rPr>
              <a:t>= 4</a:t>
            </a:r>
            <a:endParaRPr lang="vi-VN" sz="34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1F6183FD-2043-432D-B828-14C4508E909B}"/>
              </a:ext>
            </a:extLst>
          </p:cNvPr>
          <p:cNvSpPr txBox="1"/>
          <p:nvPr/>
        </p:nvSpPr>
        <p:spPr>
          <a:xfrm>
            <a:off x="7772425" y="4822666"/>
            <a:ext cx="12555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.VnArial" panose="020B7200000000000000" pitchFamily="34" charset="0"/>
              </a:rPr>
              <a:t>= 6</a:t>
            </a:r>
            <a:endParaRPr lang="vi-VN" sz="3400" b="1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50906DFA-2F38-4DE3-BBEA-132A18B30FA2}"/>
              </a:ext>
            </a:extLst>
          </p:cNvPr>
          <p:cNvSpPr txBox="1"/>
          <p:nvPr/>
        </p:nvSpPr>
        <p:spPr>
          <a:xfrm>
            <a:off x="7772425" y="5333511"/>
            <a:ext cx="12555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.VnArial" panose="020B7200000000000000" pitchFamily="34" charset="0"/>
              </a:rPr>
              <a:t>= 8</a:t>
            </a:r>
            <a:endParaRPr lang="vi-VN" sz="3400" b="1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05F4B11-4B28-41DA-837D-F50C853F8D75}"/>
              </a:ext>
            </a:extLst>
          </p:cNvPr>
          <p:cNvSpPr txBox="1"/>
          <p:nvPr/>
        </p:nvSpPr>
        <p:spPr>
          <a:xfrm>
            <a:off x="7772425" y="5859503"/>
            <a:ext cx="12555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.VnArial" panose="020B7200000000000000" pitchFamily="34" charset="0"/>
              </a:rPr>
              <a:t>= 0</a:t>
            </a:r>
            <a:endParaRPr lang="vi-VN" sz="3400" b="1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4509214-8C9F-41BA-AC0C-A83E6EBB1A93}"/>
              </a:ext>
            </a:extLst>
          </p:cNvPr>
          <p:cNvSpPr txBox="1"/>
          <p:nvPr/>
        </p:nvSpPr>
        <p:spPr>
          <a:xfrm>
            <a:off x="10835333" y="4282399"/>
            <a:ext cx="12555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.VnArial" panose="020B7200000000000000" pitchFamily="34" charset="0"/>
              </a:rPr>
              <a:t>= 3</a:t>
            </a:r>
            <a:endParaRPr lang="vi-VN" sz="3400" b="1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8966FB6B-60E3-48A7-91EC-B661B3B6EE3B}"/>
              </a:ext>
            </a:extLst>
          </p:cNvPr>
          <p:cNvSpPr txBox="1"/>
          <p:nvPr/>
        </p:nvSpPr>
        <p:spPr>
          <a:xfrm>
            <a:off x="10835333" y="4822666"/>
            <a:ext cx="12555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.VnArial" panose="020B7200000000000000" pitchFamily="34" charset="0"/>
              </a:rPr>
              <a:t>= 1</a:t>
            </a:r>
            <a:endParaRPr lang="vi-VN" sz="3400" b="1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E614B662-512B-4AA3-A4D2-B0597E8CAE88}"/>
              </a:ext>
            </a:extLst>
          </p:cNvPr>
          <p:cNvSpPr txBox="1"/>
          <p:nvPr/>
        </p:nvSpPr>
        <p:spPr>
          <a:xfrm>
            <a:off x="10835333" y="5320259"/>
            <a:ext cx="12555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.VnArial" panose="020B7200000000000000" pitchFamily="34" charset="0"/>
              </a:rPr>
              <a:t>= 9</a:t>
            </a:r>
            <a:endParaRPr lang="vi-VN" sz="3400" b="1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F8DEEB2F-A780-4996-A47C-331456CB8F45}"/>
              </a:ext>
            </a:extLst>
          </p:cNvPr>
          <p:cNvSpPr txBox="1"/>
          <p:nvPr/>
        </p:nvSpPr>
        <p:spPr>
          <a:xfrm>
            <a:off x="10835333" y="5859503"/>
            <a:ext cx="12555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.VnArial" panose="020B7200000000000000" pitchFamily="34" charset="0"/>
              </a:rPr>
              <a:t>= 5</a:t>
            </a:r>
            <a:endParaRPr lang="vi-VN" sz="3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368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487"/>
    </mc:Choice>
    <mc:Fallback xmlns="">
      <p:transition spd="slow" advTm="1304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26014CE-9EB7-40CE-BE79-30903E1324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" t="2905" r="8544" b="12827"/>
          <a:stretch/>
        </p:blipFill>
        <p:spPr>
          <a:xfrm>
            <a:off x="132522" y="158025"/>
            <a:ext cx="11767927" cy="4664763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CA54254B-469E-4C9F-B5B0-4D4963060785}"/>
              </a:ext>
            </a:extLst>
          </p:cNvPr>
          <p:cNvSpPr/>
          <p:nvPr/>
        </p:nvSpPr>
        <p:spPr>
          <a:xfrm>
            <a:off x="1838301" y="5093549"/>
            <a:ext cx="2140720" cy="59072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.VnArial" panose="020B7200000000000000" pitchFamily="34" charset="0"/>
              </a:rPr>
              <a:t>8 + 0 = </a:t>
            </a:r>
            <a:r>
              <a:rPr lang="en-US" sz="3600" b="1" dirty="0">
                <a:solidFill>
                  <a:srgbClr val="FF0000"/>
                </a:solidFill>
                <a:latin typeface=".VnArial" panose="020B7200000000000000" pitchFamily="34" charset="0"/>
              </a:rPr>
              <a:t>8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A9146D79-4F91-4FA6-914E-CFA21FFE214A}"/>
              </a:ext>
            </a:extLst>
          </p:cNvPr>
          <p:cNvSpPr/>
          <p:nvPr/>
        </p:nvSpPr>
        <p:spPr>
          <a:xfrm>
            <a:off x="1838301" y="5815792"/>
            <a:ext cx="2140720" cy="59072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.VnArial" panose="020B7200000000000000" pitchFamily="34" charset="0"/>
              </a:rPr>
              <a:t>0 + 8 = </a:t>
            </a:r>
            <a:r>
              <a:rPr lang="en-US" sz="3600" b="1" dirty="0">
                <a:solidFill>
                  <a:srgbClr val="FF0000"/>
                </a:solidFill>
                <a:latin typeface=".VnArial" panose="020B7200000000000000" pitchFamily="34" charset="0"/>
              </a:rPr>
              <a:t>8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6700CA48-2C63-4A16-A277-0F3DA30C01E2}"/>
              </a:ext>
            </a:extLst>
          </p:cNvPr>
          <p:cNvSpPr/>
          <p:nvPr/>
        </p:nvSpPr>
        <p:spPr>
          <a:xfrm>
            <a:off x="4190561" y="5085920"/>
            <a:ext cx="2140720" cy="59072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.VnArial" panose="020B7200000000000000" pitchFamily="34" charset="0"/>
              </a:rPr>
              <a:t>7 + 1 = </a:t>
            </a:r>
            <a:r>
              <a:rPr lang="en-US" sz="3600" b="1" dirty="0">
                <a:solidFill>
                  <a:srgbClr val="FF0000"/>
                </a:solidFill>
                <a:latin typeface=".VnArial" panose="020B7200000000000000" pitchFamily="34" charset="0"/>
              </a:rPr>
              <a:t>8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3C21FA13-44B4-4250-90E1-D583D9D047AD}"/>
              </a:ext>
            </a:extLst>
          </p:cNvPr>
          <p:cNvSpPr/>
          <p:nvPr/>
        </p:nvSpPr>
        <p:spPr>
          <a:xfrm>
            <a:off x="4190561" y="5808164"/>
            <a:ext cx="2140720" cy="59072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.VnArial" panose="020B7200000000000000" pitchFamily="34" charset="0"/>
              </a:rPr>
              <a:t>1 + 7 = </a:t>
            </a:r>
            <a:r>
              <a:rPr lang="en-US" sz="3600" b="1" dirty="0">
                <a:solidFill>
                  <a:srgbClr val="FF0000"/>
                </a:solidFill>
                <a:latin typeface=".VnArial" panose="020B7200000000000000" pitchFamily="34" charset="0"/>
              </a:rPr>
              <a:t>8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2C8393CB-9D05-41C3-B9AC-A8C28AA81754}"/>
              </a:ext>
            </a:extLst>
          </p:cNvPr>
          <p:cNvSpPr/>
          <p:nvPr/>
        </p:nvSpPr>
        <p:spPr>
          <a:xfrm>
            <a:off x="6542821" y="5079295"/>
            <a:ext cx="2140720" cy="59072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.VnArial" panose="020B7200000000000000" pitchFamily="34" charset="0"/>
              </a:rPr>
              <a:t>6 + 2 = </a:t>
            </a:r>
            <a:r>
              <a:rPr lang="en-US" sz="3600" b="1" dirty="0">
                <a:solidFill>
                  <a:srgbClr val="FF0000"/>
                </a:solidFill>
                <a:latin typeface=".VnArial" panose="020B7200000000000000" pitchFamily="34" charset="0"/>
              </a:rPr>
              <a:t>8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FA6EFA88-C597-4B34-BA8A-B0FE8EC5BBF9}"/>
              </a:ext>
            </a:extLst>
          </p:cNvPr>
          <p:cNvSpPr/>
          <p:nvPr/>
        </p:nvSpPr>
        <p:spPr>
          <a:xfrm>
            <a:off x="6542821" y="5802540"/>
            <a:ext cx="2140720" cy="59072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.VnArial" panose="020B7200000000000000" pitchFamily="34" charset="0"/>
              </a:rPr>
              <a:t>2 + 6 = </a:t>
            </a:r>
            <a:r>
              <a:rPr lang="en-US" sz="3600" b="1" dirty="0">
                <a:solidFill>
                  <a:srgbClr val="FF0000"/>
                </a:solidFill>
                <a:latin typeface=".VnArial" panose="020B7200000000000000" pitchFamily="34" charset="0"/>
              </a:rPr>
              <a:t>8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BFD65FAD-87D0-43AF-BFA5-BE646E85C4F1}"/>
              </a:ext>
            </a:extLst>
          </p:cNvPr>
          <p:cNvSpPr/>
          <p:nvPr/>
        </p:nvSpPr>
        <p:spPr>
          <a:xfrm>
            <a:off x="8895081" y="5079295"/>
            <a:ext cx="2140720" cy="59072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.VnArial" panose="020B7200000000000000" pitchFamily="34" charset="0"/>
              </a:rPr>
              <a:t>5 + 3 = </a:t>
            </a:r>
            <a:r>
              <a:rPr lang="en-US" sz="3600" b="1" dirty="0">
                <a:solidFill>
                  <a:srgbClr val="FF0000"/>
                </a:solidFill>
                <a:latin typeface=".VnArial" panose="020B7200000000000000" pitchFamily="34" charset="0"/>
              </a:rPr>
              <a:t>8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B08B922C-D8F1-41F3-895D-DFBC8F49AB24}"/>
              </a:ext>
            </a:extLst>
          </p:cNvPr>
          <p:cNvSpPr/>
          <p:nvPr/>
        </p:nvSpPr>
        <p:spPr>
          <a:xfrm>
            <a:off x="8895081" y="5802540"/>
            <a:ext cx="2140720" cy="59072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.VnArial" panose="020B7200000000000000" pitchFamily="34" charset="0"/>
              </a:rPr>
              <a:t>3 + 5 = </a:t>
            </a:r>
            <a:r>
              <a:rPr lang="en-US" sz="3600" b="1" dirty="0">
                <a:solidFill>
                  <a:srgbClr val="FF0000"/>
                </a:solidFill>
                <a:latin typeface=".VnArial" panose="020B7200000000000000" pitchFamily="34" charset="0"/>
              </a:rPr>
              <a:t>8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CF574471-B8BB-493A-BD02-40057AB2B90C}"/>
              </a:ext>
            </a:extLst>
          </p:cNvPr>
          <p:cNvSpPr/>
          <p:nvPr/>
        </p:nvSpPr>
        <p:spPr>
          <a:xfrm>
            <a:off x="2125983" y="3773858"/>
            <a:ext cx="629975" cy="71662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.VnArial" panose="020B7200000000000000" pitchFamily="34" charset="0"/>
              </a:rPr>
              <a:t>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46577DBD-DD73-4E65-96BA-3E2E9DA9563E}"/>
              </a:ext>
            </a:extLst>
          </p:cNvPr>
          <p:cNvSpPr/>
          <p:nvPr/>
        </p:nvSpPr>
        <p:spPr>
          <a:xfrm>
            <a:off x="3537339" y="3760606"/>
            <a:ext cx="629975" cy="716622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.VnArial" panose="020B7200000000000000" pitchFamily="34" charset="0"/>
              </a:rPr>
              <a:t>4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7889458"/>
      </p:ext>
    </p:extLst>
  </p:cSld>
  <p:clrMapOvr>
    <a:masterClrMapping/>
  </p:clrMapOvr>
  <p:transition spd="slow" advTm="12808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2|4.2|3.7|4|8.9|2.9|2.8|3.4|8.4|2.8|3.2|4|7.2|3.4|2.8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8|39.2|3|2.9|2.7|2.6|3.7|3.9|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3|37.2|25.1|19.1|7.6|23.1"/>
</p:tagLst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216</Words>
  <Application>Microsoft Office PowerPoint</Application>
  <PresentationFormat>Custom</PresentationFormat>
  <Paragraphs>64</Paragraphs>
  <Slides>12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ClassicFrameVTI</vt:lpstr>
      <vt:lpstr>MS_ClipArt_Gallery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 : trên- dưới, trái – phải, trước-  sau, ở giữa</dc:title>
  <dc:creator>1</dc:creator>
  <cp:lastModifiedBy>21AK22</cp:lastModifiedBy>
  <cp:revision>99</cp:revision>
  <dcterms:created xsi:type="dcterms:W3CDTF">2020-08-10T03:18:16Z</dcterms:created>
  <dcterms:modified xsi:type="dcterms:W3CDTF">2021-12-30T13:08:46Z</dcterms:modified>
</cp:coreProperties>
</file>